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6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398E18-A622-4439-88F7-3FD4E708FB47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1D1C49-9A9C-40D6-B6E8-5533C7FC28F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Membranes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Presented by</a:t>
            </a:r>
          </a:p>
          <a:p>
            <a:pPr algn="ctr"/>
            <a:r>
              <a:rPr lang="en-US" dirty="0" err="1" smtClean="0"/>
              <a:t>Ssempebwa</a:t>
            </a:r>
            <a:r>
              <a:rPr lang="en-US" dirty="0" smtClean="0"/>
              <a:t> Simon</a:t>
            </a:r>
          </a:p>
          <a:p>
            <a:pPr algn="ctr"/>
            <a:r>
              <a:rPr lang="en-US" dirty="0" smtClean="0"/>
              <a:t>Kiwoko School of Nursing and Midwifery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sheaths of epithelial tissue and their basement membrane covers all the underlying internal structures  or cavity.</a:t>
            </a:r>
          </a:p>
          <a:p>
            <a:r>
              <a:rPr lang="en-US" dirty="0" smtClean="0"/>
              <a:t>Epithelia and connective tissues  combine to form membranes  that protect and cover other structures and tissues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; </a:t>
            </a:r>
            <a:r>
              <a:rPr lang="en-US" dirty="0" err="1" smtClean="0"/>
              <a:t>cutaneous</a:t>
            </a:r>
            <a:r>
              <a:rPr lang="en-US" dirty="0" smtClean="0"/>
              <a:t> membrane, synovial membrane, mucous membrane, and serous membrane.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Cutaneous</a:t>
            </a:r>
            <a:r>
              <a:rPr lang="en-US" dirty="0" smtClean="0"/>
              <a:t> Membrane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called the skin</a:t>
            </a:r>
          </a:p>
          <a:p>
            <a:r>
              <a:rPr lang="en-US" dirty="0" smtClean="0"/>
              <a:t>Covers the surface of the body</a:t>
            </a:r>
          </a:p>
          <a:p>
            <a:r>
              <a:rPr lang="en-US" dirty="0" smtClean="0"/>
              <a:t>Made up of </a:t>
            </a:r>
            <a:r>
              <a:rPr lang="en-US" dirty="0" err="1" smtClean="0"/>
              <a:t>squamous</a:t>
            </a:r>
            <a:r>
              <a:rPr lang="en-US" dirty="0" smtClean="0"/>
              <a:t> epithelium </a:t>
            </a:r>
          </a:p>
          <a:p>
            <a:r>
              <a:rPr lang="en-US" dirty="0" smtClean="0"/>
              <a:t>A layer of </a:t>
            </a:r>
            <a:r>
              <a:rPr lang="en-US" dirty="0" err="1" smtClean="0"/>
              <a:t>areolar</a:t>
            </a:r>
            <a:r>
              <a:rPr lang="en-US" dirty="0" smtClean="0"/>
              <a:t> tissue reinforced by underlying dense connective tissue</a:t>
            </a:r>
          </a:p>
          <a:p>
            <a:r>
              <a:rPr lang="en-US" dirty="0" smtClean="0"/>
              <a:t>Usually dry, relatively water proof</a:t>
            </a:r>
          </a:p>
          <a:p>
            <a:r>
              <a:rPr lang="en-US" dirty="0" smtClean="0"/>
              <a:t>Very thick compared to other membranes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Synovial Membrane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Lines cavities of movable joints </a:t>
            </a:r>
          </a:p>
          <a:p>
            <a:r>
              <a:rPr lang="en-US" dirty="0" smtClean="0"/>
              <a:t>Surrounds tendons that could be injured by rubbing against bones.</a:t>
            </a:r>
          </a:p>
          <a:p>
            <a:r>
              <a:rPr lang="en-US" dirty="0" smtClean="0"/>
              <a:t>Consists of </a:t>
            </a:r>
            <a:r>
              <a:rPr lang="en-US" dirty="0" err="1" smtClean="0"/>
              <a:t>areolar</a:t>
            </a:r>
            <a:r>
              <a:rPr lang="en-US" dirty="0" smtClean="0"/>
              <a:t> connective tissue  and elastic </a:t>
            </a:r>
            <a:r>
              <a:rPr lang="en-US" dirty="0" err="1" smtClean="0"/>
              <a:t>fibres</a:t>
            </a:r>
            <a:endParaRPr lang="en-US" dirty="0" smtClean="0"/>
          </a:p>
          <a:p>
            <a:r>
              <a:rPr lang="en-US" dirty="0" smtClean="0"/>
              <a:t>Secretes a very thick fluid resembling the white of an egg called synovial fluid</a:t>
            </a:r>
          </a:p>
          <a:p>
            <a:r>
              <a:rPr lang="en-US" dirty="0" smtClean="0"/>
              <a:t>Synovial fluid is sticky, oily, and clear to lubricate and nourish the joints </a:t>
            </a:r>
          </a:p>
          <a:p>
            <a:r>
              <a:rPr lang="en-US" dirty="0" smtClean="0"/>
              <a:t>Found in knee and bow joint, and shoulder joint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Mucous Membrane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secretes a thin, slimy, tenacious fluid called mucus</a:t>
            </a:r>
          </a:p>
          <a:p>
            <a:r>
              <a:rPr lang="en-US" dirty="0" smtClean="0"/>
              <a:t>It lines the gastro intestinal tract</a:t>
            </a:r>
          </a:p>
          <a:p>
            <a:r>
              <a:rPr lang="en-US" dirty="0" smtClean="0"/>
              <a:t>Lines the respiratory tract to trap dust</a:t>
            </a:r>
          </a:p>
          <a:p>
            <a:r>
              <a:rPr lang="en-US" dirty="0" smtClean="0"/>
              <a:t>Mucus is secreted by goblet cells</a:t>
            </a:r>
          </a:p>
          <a:p>
            <a:r>
              <a:rPr lang="en-US" dirty="0" smtClean="0"/>
              <a:t>The membrane is also called the mucosa</a:t>
            </a:r>
          </a:p>
          <a:p>
            <a:r>
              <a:rPr lang="en-US" dirty="0" smtClean="0"/>
              <a:t>Organs lined by the membrane have a moist, slippery surface</a:t>
            </a:r>
          </a:p>
          <a:p>
            <a:r>
              <a:rPr lang="en-US" dirty="0" smtClean="0"/>
              <a:t>Mucus protects the lining membrane from drying, corrosive chemicals and mechanical injury.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Serous Membrane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Also called </a:t>
            </a:r>
            <a:r>
              <a:rPr lang="en-US" dirty="0" err="1" smtClean="0"/>
              <a:t>serosa</a:t>
            </a:r>
            <a:endParaRPr lang="en-US" dirty="0" smtClean="0"/>
          </a:p>
          <a:p>
            <a:r>
              <a:rPr lang="en-US" dirty="0" smtClean="0"/>
              <a:t>Has a double layer of loose </a:t>
            </a:r>
            <a:r>
              <a:rPr lang="en-US" dirty="0" err="1" smtClean="0"/>
              <a:t>areolar</a:t>
            </a:r>
            <a:r>
              <a:rPr lang="en-US" dirty="0" smtClean="0"/>
              <a:t> connective lined by simple </a:t>
            </a:r>
            <a:r>
              <a:rPr lang="en-US" dirty="0" err="1" smtClean="0"/>
              <a:t>squamous</a:t>
            </a:r>
            <a:r>
              <a:rPr lang="en-US" dirty="0" smtClean="0"/>
              <a:t> epithelium</a:t>
            </a:r>
          </a:p>
          <a:p>
            <a:r>
              <a:rPr lang="en-US" dirty="0" smtClean="0"/>
              <a:t>Has flattened cells that secrete small amounts of thin watery fluid called serous fluid</a:t>
            </a:r>
          </a:p>
          <a:p>
            <a:r>
              <a:rPr lang="en-US" dirty="0" smtClean="0"/>
              <a:t>Found in pleural cavity of the lungs to prevent friction during inspiration</a:t>
            </a:r>
          </a:p>
          <a:p>
            <a:r>
              <a:rPr lang="en-US" dirty="0" smtClean="0"/>
              <a:t>Forms lining of internal organs </a:t>
            </a:r>
            <a:r>
              <a:rPr lang="en-US" dirty="0" err="1" smtClean="0"/>
              <a:t>eg</a:t>
            </a:r>
            <a:r>
              <a:rPr lang="en-US" dirty="0" smtClean="0"/>
              <a:t> thorax and abdomen</a:t>
            </a:r>
          </a:p>
          <a:p>
            <a:r>
              <a:rPr lang="en-US" dirty="0" smtClean="0"/>
              <a:t>Found in </a:t>
            </a:r>
            <a:r>
              <a:rPr lang="en-US" dirty="0" err="1" smtClean="0"/>
              <a:t>peritonium</a:t>
            </a:r>
            <a:r>
              <a:rPr lang="en-US" dirty="0" smtClean="0"/>
              <a:t>, pericardium and pleura</a:t>
            </a:r>
          </a:p>
          <a:p>
            <a:r>
              <a:rPr lang="en-US" dirty="0" smtClean="0"/>
              <a:t>Offers protection, </a:t>
            </a:r>
            <a:r>
              <a:rPr lang="en-US" dirty="0" err="1" smtClean="0"/>
              <a:t>secretion,and</a:t>
            </a:r>
            <a:r>
              <a:rPr lang="en-US" dirty="0" smtClean="0"/>
              <a:t> absorption of food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Algerian" pitchFamily="82" charset="0"/>
              </a:rPr>
              <a:t>END</a:t>
            </a:r>
          </a:p>
          <a:p>
            <a:pPr algn="ctr">
              <a:buNone/>
            </a:pPr>
            <a:r>
              <a:rPr lang="en-US" dirty="0" smtClean="0">
                <a:latin typeface="Algerian" pitchFamily="82" charset="0"/>
              </a:rPr>
              <a:t>THANKS FOR LISTENING</a:t>
            </a:r>
          </a:p>
          <a:p>
            <a:pPr algn="ctr">
              <a:buNone/>
            </a:pPr>
            <a:r>
              <a:rPr lang="en-US" dirty="0" smtClean="0">
                <a:latin typeface="Algerian" pitchFamily="82" charset="0"/>
              </a:rPr>
              <a:t>ANY QUESTIONS</a:t>
            </a:r>
            <a:endParaRPr lang="en-US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303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Membranes</vt:lpstr>
      <vt:lpstr>Defn</vt:lpstr>
      <vt:lpstr>Cutaneous Membrane</vt:lpstr>
      <vt:lpstr>Synovial Membrane</vt:lpstr>
      <vt:lpstr>Mucous Membrane</vt:lpstr>
      <vt:lpstr>Serous Membrane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Membranes</dc:title>
  <dc:creator>Mark</dc:creator>
  <cp:lastModifiedBy>Mark</cp:lastModifiedBy>
  <cp:revision>8</cp:revision>
  <dcterms:created xsi:type="dcterms:W3CDTF">2021-03-24T13:51:25Z</dcterms:created>
  <dcterms:modified xsi:type="dcterms:W3CDTF">2021-10-22T07:46:03Z</dcterms:modified>
</cp:coreProperties>
</file>